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70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46"/>
    <a:srgbClr val="49702E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29"/>
  </p:normalViewPr>
  <p:slideViewPr>
    <p:cSldViewPr snapToGrid="0" snapToObjects="1">
      <p:cViewPr>
        <p:scale>
          <a:sx n="142" d="100"/>
          <a:sy n="142" d="100"/>
        </p:scale>
        <p:origin x="1208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Cash Receipts</a:t>
            </a:r>
            <a:endParaRPr lang="en-US" sz="40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793454" y="4581485"/>
            <a:ext cx="454075" cy="20566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r>
              <a:rPr lang="en-US" sz="2800" i="1" dirty="0" smtClean="0">
                <a:solidFill>
                  <a:schemeClr val="bg1"/>
                </a:solidFill>
              </a:rPr>
              <a:t> when all are selected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5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565030" y="1909482"/>
            <a:ext cx="517111" cy="17789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first table.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2452536" y="3056965"/>
            <a:ext cx="102405" cy="107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Summary Report</a:t>
            </a:r>
            <a:r>
              <a:rPr lang="en-US" sz="2800" i="1" dirty="0" smtClean="0">
                <a:solidFill>
                  <a:schemeClr val="bg1"/>
                </a:solidFill>
              </a:rPr>
              <a:t>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will only display subtotals and totals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not transaction numbers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7943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Run the Report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3142818" y="4473388"/>
            <a:ext cx="559606" cy="1599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8" y="107135"/>
            <a:ext cx="9481036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This sheet is reported to Finance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3625" y="631398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 of the Cash Out process includes printing this sheet.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When you are finished reviewing this report, click </a:t>
            </a:r>
            <a:r>
              <a:rPr lang="en-US" sz="1600" b="1" dirty="0" smtClean="0">
                <a:solidFill>
                  <a:schemeClr val="bg1"/>
                </a:solidFill>
              </a:rPr>
              <a:t>Finish</a:t>
            </a:r>
            <a:r>
              <a:rPr lang="en-US" sz="1600" dirty="0" smtClean="0">
                <a:solidFill>
                  <a:schemeClr val="bg1"/>
                </a:solidFill>
              </a:rPr>
              <a:t> to move 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hlinkClick r:id="rId3" action="ppaction://hlinksldjump"/>
          </p:cNvPr>
          <p:cNvSpPr/>
          <p:nvPr/>
        </p:nvSpPr>
        <p:spPr>
          <a:xfrm>
            <a:off x="7770011" y="6105853"/>
            <a:ext cx="1236829" cy="45799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1" y="107135"/>
            <a:ext cx="9481042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441830" y="750366"/>
            <a:ext cx="517111" cy="37779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81152"/>
            <a:ext cx="6682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Select the </a:t>
            </a:r>
            <a:r>
              <a:rPr lang="en-US" sz="2000" b="1" i="1" dirty="0" smtClean="0">
                <a:solidFill>
                  <a:schemeClr val="bg1"/>
                </a:solidFill>
              </a:rPr>
              <a:t>Cash Receipts</a:t>
            </a:r>
            <a:r>
              <a:rPr lang="en-US" sz="2000" i="1" dirty="0" smtClean="0">
                <a:solidFill>
                  <a:schemeClr val="bg1"/>
                </a:solidFill>
              </a:rPr>
              <a:t> option from the </a:t>
            </a:r>
            <a:r>
              <a:rPr lang="en-US" sz="2000" b="1" i="1" dirty="0" smtClean="0">
                <a:solidFill>
                  <a:schemeClr val="bg1"/>
                </a:solidFill>
              </a:rPr>
              <a:t>Daily Close Reports</a:t>
            </a:r>
            <a:r>
              <a:rPr lang="en-US" sz="2000" i="1" dirty="0" smtClean="0">
                <a:solidFill>
                  <a:schemeClr val="bg1"/>
                </a:solidFill>
              </a:rPr>
              <a:t> section.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159332" y="2200506"/>
            <a:ext cx="739556" cy="1245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5136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After verifying the date, select </a:t>
            </a:r>
            <a:r>
              <a:rPr lang="en-US" sz="2800" b="1" i="1" dirty="0" smtClean="0">
                <a:solidFill>
                  <a:schemeClr val="bg1"/>
                </a:solidFill>
              </a:rPr>
              <a:t>Workstations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749250" y="3376245"/>
            <a:ext cx="574850" cy="17356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587341" y="2013883"/>
            <a:ext cx="2743200" cy="2743200"/>
          </a:xfrm>
          <a:prstGeom prst="ellipse">
            <a:avLst/>
          </a:prstGeom>
          <a:solidFill>
            <a:srgbClr val="000046"/>
          </a:solidFill>
          <a:ln w="762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i="1" dirty="0" smtClean="0"/>
              <a:t>NOTE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Today’s date is automatically input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all workstations for your location.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5364019" y="210010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401551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70299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38</TotalTime>
  <Words>275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Calibri</vt:lpstr>
      <vt:lpstr>Calibri Light</vt:lpstr>
      <vt:lpstr>Mangal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22</cp:revision>
  <dcterms:created xsi:type="dcterms:W3CDTF">2017-01-11T22:45:46Z</dcterms:created>
  <dcterms:modified xsi:type="dcterms:W3CDTF">2017-01-11T23:24:45Z</dcterms:modified>
</cp:coreProperties>
</file>